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7" r:id="rId4"/>
    <p:sldId id="269" r:id="rId5"/>
    <p:sldId id="268" r:id="rId6"/>
    <p:sldId id="265" r:id="rId7"/>
    <p:sldId id="26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586E7472-FBB1-4923-8724-A8B596F48ABE}"/>
    <pc:docChg chg="addSld delSld modSld sldOrd modSection">
      <pc:chgData name="" userId="" providerId="" clId="Web-{586E7472-FBB1-4923-8724-A8B596F48ABE}" dt="2017-12-10T20:18:43.714" v="257"/>
      <pc:docMkLst>
        <pc:docMk/>
      </pc:docMkLst>
      <pc:sldChg chg="modSp">
        <pc:chgData name="" userId="" providerId="" clId="Web-{586E7472-FBB1-4923-8724-A8B596F48ABE}" dt="2017-12-10T20:07:35.459" v="23"/>
        <pc:sldMkLst>
          <pc:docMk/>
          <pc:sldMk cId="3351439039" sldId="256"/>
        </pc:sldMkLst>
        <pc:spChg chg="mod">
          <ac:chgData name="" userId="" providerId="" clId="Web-{586E7472-FBB1-4923-8724-A8B596F48ABE}" dt="2017-12-10T20:07:35.459" v="23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" userId="" providerId="" clId="Web-{586E7472-FBB1-4923-8724-A8B596F48ABE}" dt="2017-12-10T20:07:29.143" v="16"/>
          <ac:spMkLst>
            <pc:docMk/>
            <pc:sldMk cId="3351439039" sldId="256"/>
            <ac:spMk id="3" creationId="{00000000-0000-0000-0000-000000000000}"/>
          </ac:spMkLst>
        </pc:spChg>
      </pc:sldChg>
      <pc:sldChg chg="modSp ord">
        <pc:chgData name="" userId="" providerId="" clId="Web-{586E7472-FBB1-4923-8724-A8B596F48ABE}" dt="2017-12-10T20:18:43.714" v="256"/>
        <pc:sldMkLst>
          <pc:docMk/>
          <pc:sldMk cId="4163563940" sldId="257"/>
        </pc:sldMkLst>
        <pc:spChg chg="mod">
          <ac:chgData name="" userId="" providerId="" clId="Web-{586E7472-FBB1-4923-8724-A8B596F48ABE}" dt="2017-12-10T20:18:43.714" v="256"/>
          <ac:spMkLst>
            <pc:docMk/>
            <pc:sldMk cId="4163563940" sldId="257"/>
            <ac:spMk id="3" creationId="{00000000-0000-0000-0000-000000000000}"/>
          </ac:spMkLst>
        </pc:spChg>
      </pc:sldChg>
      <pc:sldChg chg="del">
        <pc:chgData name="" userId="" providerId="" clId="Web-{586E7472-FBB1-4923-8724-A8B596F48ABE}" dt="2017-12-10T20:09:15.526" v="112"/>
        <pc:sldMkLst>
          <pc:docMk/>
          <pc:sldMk cId="2089047553" sldId="258"/>
        </pc:sldMkLst>
      </pc:sldChg>
      <pc:sldChg chg="modSp ord">
        <pc:chgData name="" userId="" providerId="" clId="Web-{586E7472-FBB1-4923-8724-A8B596F48ABE}" dt="2017-12-10T20:11:06.358" v="145"/>
        <pc:sldMkLst>
          <pc:docMk/>
          <pc:sldMk cId="1130644086" sldId="260"/>
        </pc:sldMkLst>
        <pc:spChg chg="mod">
          <ac:chgData name="" userId="" providerId="" clId="Web-{586E7472-FBB1-4923-8724-A8B596F48ABE}" dt="2017-12-10T20:11:06.358" v="145"/>
          <ac:spMkLst>
            <pc:docMk/>
            <pc:sldMk cId="1130644086" sldId="260"/>
            <ac:spMk id="2" creationId="{00000000-0000-0000-0000-000000000000}"/>
          </ac:spMkLst>
        </pc:spChg>
        <pc:spChg chg="mod">
          <ac:chgData name="" userId="" providerId="" clId="Web-{586E7472-FBB1-4923-8724-A8B596F48ABE}" dt="2017-12-10T20:10:46.326" v="134"/>
          <ac:spMkLst>
            <pc:docMk/>
            <pc:sldMk cId="1130644086" sldId="260"/>
            <ac:spMk id="3" creationId="{00000000-0000-0000-0000-000000000000}"/>
          </ac:spMkLst>
        </pc:spChg>
        <pc:picChg chg="mod">
          <ac:chgData name="" userId="" providerId="" clId="Web-{586E7472-FBB1-4923-8724-A8B596F48ABE}" dt="2017-12-10T20:10:46.826" v="135"/>
          <ac:picMkLst>
            <pc:docMk/>
            <pc:sldMk cId="1130644086" sldId="260"/>
            <ac:picMk id="4" creationId="{00000000-0000-0000-0000-000000000000}"/>
          </ac:picMkLst>
        </pc:picChg>
      </pc:sldChg>
      <pc:sldChg chg="addSp delSp modSp new mod setBg">
        <pc:chgData name="" userId="" providerId="" clId="Web-{586E7472-FBB1-4923-8724-A8B596F48ABE}" dt="2017-12-10T20:17:34.835" v="230"/>
        <pc:sldMkLst>
          <pc:docMk/>
          <pc:sldMk cId="3082756170" sldId="262"/>
        </pc:sldMkLst>
        <pc:spChg chg="del">
          <ac:chgData name="" userId="" providerId="" clId="Web-{586E7472-FBB1-4923-8724-A8B596F48ABE}" dt="2017-12-10T20:14:59.906" v="156"/>
          <ac:spMkLst>
            <pc:docMk/>
            <pc:sldMk cId="3082756170" sldId="262"/>
            <ac:spMk id="2" creationId="{B938D067-AB79-4060-89FC-FF603F74B776}"/>
          </ac:spMkLst>
        </pc:spChg>
        <pc:spChg chg="del">
          <ac:chgData name="" userId="" providerId="" clId="Web-{586E7472-FBB1-4923-8724-A8B596F48ABE}" dt="2017-12-10T20:14:55.156" v="155"/>
          <ac:spMkLst>
            <pc:docMk/>
            <pc:sldMk cId="3082756170" sldId="262"/>
            <ac:spMk id="3" creationId="{3D44CB1C-5D1C-4B8F-8130-EB284D49805C}"/>
          </ac:spMkLst>
        </pc:spChg>
        <pc:spChg chg="add mod">
          <ac:chgData name="" userId="" providerId="" clId="Web-{586E7472-FBB1-4923-8724-A8B596F48ABE}" dt="2017-12-10T20:17:34.835" v="230"/>
          <ac:spMkLst>
            <pc:docMk/>
            <pc:sldMk cId="3082756170" sldId="262"/>
            <ac:spMk id="6" creationId="{01E79A1A-EF5B-4635-8CB0-1E4FCB130B88}"/>
          </ac:spMkLst>
        </pc:spChg>
        <pc:picChg chg="add mod ord">
          <ac:chgData name="" userId="" providerId="" clId="Web-{586E7472-FBB1-4923-8724-A8B596F48ABE}" dt="2017-12-10T20:16:31.661" v="203"/>
          <ac:picMkLst>
            <pc:docMk/>
            <pc:sldMk cId="3082756170" sldId="262"/>
            <ac:picMk id="4" creationId="{C802A8E0-D8B4-45B8-98C8-883F2993BE25}"/>
          </ac:picMkLst>
        </pc:picChg>
      </pc:sldChg>
    </pc:docChg>
  </pc:docChgLst>
  <pc:docChgLst>
    <pc:chgData name="Weerden, Nienke van" userId="S::ng.vanweerden@alfa-college.nl::c3e19506-1f0a-42c1-bbed-dbb60c5e28b2" providerId="AD" clId="Web-{6956DAF4-EC1D-473A-9D84-AC5600853811}"/>
    <pc:docChg chg="modSld">
      <pc:chgData name="Weerden, Nienke van" userId="S::ng.vanweerden@alfa-college.nl::c3e19506-1f0a-42c1-bbed-dbb60c5e28b2" providerId="AD" clId="Web-{6956DAF4-EC1D-473A-9D84-AC5600853811}" dt="2018-05-23T13:32:30.508" v="0" actId="1076"/>
      <pc:docMkLst>
        <pc:docMk/>
      </pc:docMkLst>
      <pc:sldChg chg="modSp">
        <pc:chgData name="Weerden, Nienke van" userId="S::ng.vanweerden@alfa-college.nl::c3e19506-1f0a-42c1-bbed-dbb60c5e28b2" providerId="AD" clId="Web-{6956DAF4-EC1D-473A-9D84-AC5600853811}" dt="2018-05-23T13:32:30.508" v="0" actId="1076"/>
        <pc:sldMkLst>
          <pc:docMk/>
          <pc:sldMk cId="897198208" sldId="261"/>
        </pc:sldMkLst>
        <pc:picChg chg="mod">
          <ac:chgData name="Weerden, Nienke van" userId="S::ng.vanweerden@alfa-college.nl::c3e19506-1f0a-42c1-bbed-dbb60c5e28b2" providerId="AD" clId="Web-{6956DAF4-EC1D-473A-9D84-AC5600853811}" dt="2018-05-23T13:32:30.508" v="0" actId="1076"/>
          <ac:picMkLst>
            <pc:docMk/>
            <pc:sldMk cId="897198208" sldId="261"/>
            <ac:picMk id="4" creationId="{00000000-0000-0000-0000-000000000000}"/>
          </ac:picMkLst>
        </pc:picChg>
      </pc:sldChg>
    </pc:docChg>
  </pc:docChgLst>
  <pc:docChgLst>
    <pc:chgData name="Weerden, Nienke van" userId="10033FFF935E1102@LIVE.COM" providerId="AD" clId="Web-{79073B1A-CB37-4290-AD07-99D2D397FC6E}"/>
    <pc:docChg chg="addSld modSld">
      <pc:chgData name="Weerden, Nienke van" userId="10033FFF935E1102@LIVE.COM" providerId="AD" clId="Web-{79073B1A-CB37-4290-AD07-99D2D397FC6E}" dt="2018-03-04T21:53:03.532" v="27"/>
      <pc:docMkLst>
        <pc:docMk/>
      </pc:docMkLst>
      <pc:sldChg chg="modSp">
        <pc:chgData name="Weerden, Nienke van" userId="10033FFF935E1102@LIVE.COM" providerId="AD" clId="Web-{79073B1A-CB37-4290-AD07-99D2D397FC6E}" dt="2018-03-04T21:39:40.474" v="6"/>
        <pc:sldMkLst>
          <pc:docMk/>
          <pc:sldMk cId="3351439039" sldId="256"/>
        </pc:sldMkLst>
        <pc:spChg chg="mod">
          <ac:chgData name="Weerden, Nienke van" userId="10033FFF935E1102@LIVE.COM" providerId="AD" clId="Web-{79073B1A-CB37-4290-AD07-99D2D397FC6E}" dt="2018-03-04T21:39:40.474" v="6"/>
          <ac:spMkLst>
            <pc:docMk/>
            <pc:sldMk cId="3351439039" sldId="256"/>
            <ac:spMk id="2" creationId="{00000000-0000-0000-0000-000000000000}"/>
          </ac:spMkLst>
        </pc:spChg>
      </pc:sldChg>
      <pc:sldChg chg="modSp">
        <pc:chgData name="Weerden, Nienke van" userId="10033FFF935E1102@LIVE.COM" providerId="AD" clId="Web-{79073B1A-CB37-4290-AD07-99D2D397FC6E}" dt="2018-03-04T21:53:03.532" v="26"/>
        <pc:sldMkLst>
          <pc:docMk/>
          <pc:sldMk cId="3489735757" sldId="263"/>
        </pc:sldMkLst>
        <pc:spChg chg="mod">
          <ac:chgData name="Weerden, Nienke van" userId="10033FFF935E1102@LIVE.COM" providerId="AD" clId="Web-{79073B1A-CB37-4290-AD07-99D2D397FC6E}" dt="2018-03-04T21:53:03.532" v="26"/>
          <ac:spMkLst>
            <pc:docMk/>
            <pc:sldMk cId="3489735757" sldId="263"/>
            <ac:spMk id="2" creationId="{92828BEC-A868-4F05-A3E3-8665DE32279E}"/>
          </ac:spMkLst>
        </pc:spChg>
      </pc:sldChg>
      <pc:sldChg chg="modSp new">
        <pc:chgData name="Weerden, Nienke van" userId="10033FFF935E1102@LIVE.COM" providerId="AD" clId="Web-{79073B1A-CB37-4290-AD07-99D2D397FC6E}" dt="2018-03-04T21:39:59.553" v="20"/>
        <pc:sldMkLst>
          <pc:docMk/>
          <pc:sldMk cId="2078661492" sldId="265"/>
        </pc:sldMkLst>
        <pc:spChg chg="mod">
          <ac:chgData name="Weerden, Nienke van" userId="10033FFF935E1102@LIVE.COM" providerId="AD" clId="Web-{79073B1A-CB37-4290-AD07-99D2D397FC6E}" dt="2018-03-04T21:39:59.553" v="20"/>
          <ac:spMkLst>
            <pc:docMk/>
            <pc:sldMk cId="2078661492" sldId="265"/>
            <ac:spMk id="2" creationId="{9B14AD50-5344-4434-B921-FDB07FDF984F}"/>
          </ac:spMkLst>
        </pc:spChg>
      </pc:sldChg>
    </pc:docChg>
  </pc:docChgLst>
  <pc:docChgLst>
    <pc:chgData name="Weerden, Nienke van" userId="10033FFF935E1102@LIVE.COM" providerId="AD" clId="Web-{552F6F7F-9EF4-4ECD-9D45-8832D540BF20}"/>
    <pc:docChg chg="modSld sldOrd">
      <pc:chgData name="Weerden, Nienke van" userId="10033FFF935E1102@LIVE.COM" providerId="AD" clId="Web-{552F6F7F-9EF4-4ECD-9D45-8832D540BF20}" dt="2018-03-04T22:18:00.278" v="68"/>
      <pc:docMkLst>
        <pc:docMk/>
      </pc:docMkLst>
      <pc:sldChg chg="ord">
        <pc:chgData name="Weerden, Nienke van" userId="10033FFF935E1102@LIVE.COM" providerId="AD" clId="Web-{552F6F7F-9EF4-4ECD-9D45-8832D540BF20}" dt="2018-03-04T22:18:00.278" v="68"/>
        <pc:sldMkLst>
          <pc:docMk/>
          <pc:sldMk cId="1130644086" sldId="260"/>
        </pc:sldMkLst>
      </pc:sldChg>
      <pc:sldChg chg="modSp">
        <pc:chgData name="Weerden, Nienke van" userId="10033FFF935E1102@LIVE.COM" providerId="AD" clId="Web-{552F6F7F-9EF4-4ECD-9D45-8832D540BF20}" dt="2018-03-04T22:06:22.999" v="2"/>
        <pc:sldMkLst>
          <pc:docMk/>
          <pc:sldMk cId="1311700545" sldId="262"/>
        </pc:sldMkLst>
        <pc:spChg chg="mod">
          <ac:chgData name="Weerden, Nienke van" userId="10033FFF935E1102@LIVE.COM" providerId="AD" clId="Web-{552F6F7F-9EF4-4ECD-9D45-8832D540BF20}" dt="2018-03-04T22:06:22.999" v="2"/>
          <ac:spMkLst>
            <pc:docMk/>
            <pc:sldMk cId="1311700545" sldId="262"/>
            <ac:spMk id="3" creationId="{1363DC56-CFB8-456E-9528-0DB4E3162D25}"/>
          </ac:spMkLst>
        </pc:spChg>
      </pc:sldChg>
      <pc:sldChg chg="addSp delSp modSp mod setBg setClrOvrMap">
        <pc:chgData name="Weerden, Nienke van" userId="10033FFF935E1102@LIVE.COM" providerId="AD" clId="Web-{552F6F7F-9EF4-4ECD-9D45-8832D540BF20}" dt="2018-03-04T22:17:54.356" v="67"/>
        <pc:sldMkLst>
          <pc:docMk/>
          <pc:sldMk cId="476432492" sldId="264"/>
        </pc:sldMkLst>
        <pc:spChg chg="mod">
          <ac:chgData name="Weerden, Nienke van" userId="10033FFF935E1102@LIVE.COM" providerId="AD" clId="Web-{552F6F7F-9EF4-4ECD-9D45-8832D540BF20}" dt="2018-03-04T22:17:54.356" v="67"/>
          <ac:spMkLst>
            <pc:docMk/>
            <pc:sldMk cId="476432492" sldId="264"/>
            <ac:spMk id="2" creationId="{7110291C-A121-4F2C-BDBB-D3C22177F0DF}"/>
          </ac:spMkLst>
        </pc:spChg>
        <pc:spChg chg="del">
          <ac:chgData name="Weerden, Nienke van" userId="10033FFF935E1102@LIVE.COM" providerId="AD" clId="Web-{552F6F7F-9EF4-4ECD-9D45-8832D540BF20}" dt="2018-03-04T22:17:37.137" v="54"/>
          <ac:spMkLst>
            <pc:docMk/>
            <pc:sldMk cId="476432492" sldId="264"/>
            <ac:spMk id="3" creationId="{528FDA0A-E8D5-4CB2-9F74-C48DE21311EC}"/>
          </ac:spMkLst>
        </pc:spChg>
        <pc:spChg chg="add del">
          <ac:chgData name="Weerden, Nienke van" userId="10033FFF935E1102@LIVE.COM" providerId="AD" clId="Web-{552F6F7F-9EF4-4ECD-9D45-8832D540BF20}" dt="2018-03-04T22:17:54.356" v="67"/>
          <ac:spMkLst>
            <pc:docMk/>
            <pc:sldMk cId="476432492" sldId="264"/>
            <ac:spMk id="8" creationId="{2A8AA5BC-4F7A-4226-8F99-6D824B226A97}"/>
          </ac:spMkLst>
        </pc:spChg>
        <pc:spChg chg="add del">
          <ac:chgData name="Weerden, Nienke van" userId="10033FFF935E1102@LIVE.COM" providerId="AD" clId="Web-{552F6F7F-9EF4-4ECD-9D45-8832D540BF20}" dt="2018-03-04T22:17:54.356" v="67"/>
          <ac:spMkLst>
            <pc:docMk/>
            <pc:sldMk cId="476432492" sldId="264"/>
            <ac:spMk id="10" creationId="{3E5445C6-DD42-4979-86FF-03730E8C6DB0}"/>
          </ac:spMkLst>
        </pc:spChg>
        <pc:spChg chg="add del">
          <ac:chgData name="Weerden, Nienke van" userId="10033FFF935E1102@LIVE.COM" providerId="AD" clId="Web-{552F6F7F-9EF4-4ECD-9D45-8832D540BF20}" dt="2018-03-04T22:17:54.309" v="66"/>
          <ac:spMkLst>
            <pc:docMk/>
            <pc:sldMk cId="476432492" sldId="264"/>
            <ac:spMk id="14" creationId="{C66F2F30-5DC0-44A0-BFA6-E12F46ED16DA}"/>
          </ac:spMkLst>
        </pc:spChg>
        <pc:spChg chg="add del">
          <ac:chgData name="Weerden, Nienke van" userId="10033FFF935E1102@LIVE.COM" providerId="AD" clId="Web-{552F6F7F-9EF4-4ECD-9D45-8832D540BF20}" dt="2018-03-04T22:17:54.309" v="66"/>
          <ac:spMkLst>
            <pc:docMk/>
            <pc:sldMk cId="476432492" sldId="264"/>
            <ac:spMk id="19" creationId="{04DC2037-48A0-4F22-B9D4-8EAEBC780AB4}"/>
          </ac:spMkLst>
        </pc:spChg>
        <pc:spChg chg="add del">
          <ac:chgData name="Weerden, Nienke van" userId="10033FFF935E1102@LIVE.COM" providerId="AD" clId="Web-{552F6F7F-9EF4-4ECD-9D45-8832D540BF20}" dt="2018-03-04T22:17:54.309" v="66"/>
          <ac:spMkLst>
            <pc:docMk/>
            <pc:sldMk cId="476432492" sldId="264"/>
            <ac:spMk id="21" creationId="{0006CBFD-ADA0-43D1-9332-9C34CA1C76ED}"/>
          </ac:spMkLst>
        </pc:spChg>
        <pc:spChg chg="add del">
          <ac:chgData name="Weerden, Nienke van" userId="10033FFF935E1102@LIVE.COM" providerId="AD" clId="Web-{552F6F7F-9EF4-4ECD-9D45-8832D540BF20}" dt="2018-03-04T22:17:51.184" v="64"/>
          <ac:spMkLst>
            <pc:docMk/>
            <pc:sldMk cId="476432492" sldId="264"/>
            <ac:spMk id="22" creationId="{053FB2EE-284F-4C87-AB3D-BBF87A9FAB97}"/>
          </ac:spMkLst>
        </pc:spChg>
        <pc:spChg chg="add del">
          <ac:chgData name="Weerden, Nienke van" userId="10033FFF935E1102@LIVE.COM" providerId="AD" clId="Web-{552F6F7F-9EF4-4ECD-9D45-8832D540BF20}" dt="2018-03-04T22:17:54.309" v="66"/>
          <ac:spMkLst>
            <pc:docMk/>
            <pc:sldMk cId="476432492" sldId="264"/>
            <ac:spMk id="23" creationId="{85872F57-7F42-4F97-8391-DDC8D0054C03}"/>
          </ac:spMkLst>
        </pc:spChg>
        <pc:spChg chg="add">
          <ac:chgData name="Weerden, Nienke van" userId="10033FFF935E1102@LIVE.COM" providerId="AD" clId="Web-{552F6F7F-9EF4-4ECD-9D45-8832D540BF20}" dt="2018-03-04T22:17:54.356" v="67"/>
          <ac:spMkLst>
            <pc:docMk/>
            <pc:sldMk cId="476432492" sldId="264"/>
            <ac:spMk id="24" creationId="{053FB2EE-284F-4C87-AB3D-BBF87A9FAB97}"/>
          </ac:spMkLst>
        </pc:spChg>
        <pc:spChg chg="add del">
          <ac:chgData name="Weerden, Nienke van" userId="10033FFF935E1102@LIVE.COM" providerId="AD" clId="Web-{552F6F7F-9EF4-4ECD-9D45-8832D540BF20}" dt="2018-03-04T22:17:54.309" v="66"/>
          <ac:spMkLst>
            <pc:docMk/>
            <pc:sldMk cId="476432492" sldId="264"/>
            <ac:spMk id="25" creationId="{2B931666-F28F-45F3-A074-66D2272D580B}"/>
          </ac:spMkLst>
        </pc:spChg>
        <pc:grpChg chg="add">
          <ac:chgData name="Weerden, Nienke van" userId="10033FFF935E1102@LIVE.COM" providerId="AD" clId="Web-{552F6F7F-9EF4-4ECD-9D45-8832D540BF20}" dt="2018-03-04T22:17:54.356" v="67"/>
          <ac:grpSpMkLst>
            <pc:docMk/>
            <pc:sldMk cId="476432492" sldId="264"/>
            <ac:grpSpMk id="15" creationId="{D2C4BFA1-2075-4901-9E24-E41D1FDD51FD}"/>
          </ac:grpSpMkLst>
        </pc:grpChg>
        <pc:grpChg chg="add del">
          <ac:chgData name="Weerden, Nienke van" userId="10033FFF935E1102@LIVE.COM" providerId="AD" clId="Web-{552F6F7F-9EF4-4ECD-9D45-8832D540BF20}" dt="2018-03-04T22:17:51.184" v="64"/>
          <ac:grpSpMkLst>
            <pc:docMk/>
            <pc:sldMk cId="476432492" sldId="264"/>
            <ac:grpSpMk id="17" creationId="{D2C4BFA1-2075-4901-9E24-E41D1FDD51FD}"/>
          </ac:grpSpMkLst>
        </pc:grpChg>
        <pc:cxnChg chg="add del">
          <ac:chgData name="Weerden, Nienke van" userId="10033FFF935E1102@LIVE.COM" providerId="AD" clId="Web-{552F6F7F-9EF4-4ECD-9D45-8832D540BF20}" dt="2018-03-04T22:17:54.356" v="67"/>
          <ac:cxnSpMkLst>
            <pc:docMk/>
            <pc:sldMk cId="476432492" sldId="264"/>
            <ac:cxnSpMk id="12" creationId="{45000665-DFC7-417E-8FD7-516A0F15C975}"/>
          </ac:cxnSpMkLst>
        </pc:cxnChg>
      </pc:sldChg>
      <pc:sldChg chg="addSp delSp modSp mod setBg">
        <pc:chgData name="Weerden, Nienke van" userId="10033FFF935E1102@LIVE.COM" providerId="AD" clId="Web-{552F6F7F-9EF4-4ECD-9D45-8832D540BF20}" dt="2018-03-04T22:17:01.012" v="53"/>
        <pc:sldMkLst>
          <pc:docMk/>
          <pc:sldMk cId="2078661492" sldId="265"/>
        </pc:sldMkLst>
        <pc:spChg chg="mod ord">
          <ac:chgData name="Weerden, Nienke van" userId="10033FFF935E1102@LIVE.COM" providerId="AD" clId="Web-{552F6F7F-9EF4-4ECD-9D45-8832D540BF20}" dt="2018-03-04T22:17:01.012" v="53"/>
          <ac:spMkLst>
            <pc:docMk/>
            <pc:sldMk cId="2078661492" sldId="265"/>
            <ac:spMk id="2" creationId="{9B14AD50-5344-4434-B921-FDB07FDF984F}"/>
          </ac:spMkLst>
        </pc:spChg>
        <pc:spChg chg="add del">
          <ac:chgData name="Weerden, Nienke van" userId="10033FFF935E1102@LIVE.COM" providerId="AD" clId="Web-{552F6F7F-9EF4-4ECD-9D45-8832D540BF20}" dt="2018-03-04T22:16:07.544" v="7"/>
          <ac:spMkLst>
            <pc:docMk/>
            <pc:sldMk cId="2078661492" sldId="265"/>
            <ac:spMk id="3" creationId="{FED6F0DF-A56F-4A1E-AEA1-7145E467E4E1}"/>
          </ac:spMkLst>
        </pc:spChg>
        <pc:spChg chg="add mod">
          <ac:chgData name="Weerden, Nienke van" userId="10033FFF935E1102@LIVE.COM" providerId="AD" clId="Web-{552F6F7F-9EF4-4ECD-9D45-8832D540BF20}" dt="2018-03-04T22:17:01.012" v="53"/>
          <ac:spMkLst>
            <pc:docMk/>
            <pc:sldMk cId="2078661492" sldId="265"/>
            <ac:spMk id="8" creationId="{5371D722-24DE-499E-8EB4-F8E93EF7AA60}"/>
          </ac:spMkLst>
        </pc:spChg>
        <pc:spChg chg="add del">
          <ac:chgData name="Weerden, Nienke van" userId="10033FFF935E1102@LIVE.COM" providerId="AD" clId="Web-{552F6F7F-9EF4-4ECD-9D45-8832D540BF20}" dt="2018-03-04T22:16:23.528" v="9"/>
          <ac:spMkLst>
            <pc:docMk/>
            <pc:sldMk cId="2078661492" sldId="265"/>
            <ac:spMk id="11" creationId="{B558F58E-93BA-44A3-BCDA-585AFF2E4F3F}"/>
          </ac:spMkLst>
        </pc:spChg>
        <pc:picChg chg="add del mod ord">
          <ac:chgData name="Weerden, Nienke van" userId="10033FFF935E1102@LIVE.COM" providerId="AD" clId="Web-{552F6F7F-9EF4-4ECD-9D45-8832D540BF20}" dt="2018-03-04T22:14:45.670" v="6"/>
          <ac:picMkLst>
            <pc:docMk/>
            <pc:sldMk cId="2078661492" sldId="265"/>
            <ac:picMk id="4" creationId="{BECD49E0-FE26-44BF-B264-AE7603A26845}"/>
          </ac:picMkLst>
        </pc:picChg>
        <pc:picChg chg="add mod">
          <ac:chgData name="Weerden, Nienke van" userId="10033FFF935E1102@LIVE.COM" providerId="AD" clId="Web-{552F6F7F-9EF4-4ECD-9D45-8832D540BF20}" dt="2018-03-04T22:17:01.012" v="53"/>
          <ac:picMkLst>
            <pc:docMk/>
            <pc:sldMk cId="2078661492" sldId="265"/>
            <ac:picMk id="9" creationId="{5C5D5B26-2866-48EA-B2C2-CD34C6D05BA0}"/>
          </ac:picMkLst>
        </pc:picChg>
        <pc:picChg chg="add del mod ord">
          <ac:chgData name="Weerden, Nienke van" userId="10033FFF935E1102@LIVE.COM" providerId="AD" clId="Web-{552F6F7F-9EF4-4ECD-9D45-8832D540BF20}" dt="2018-03-04T22:16:23.685" v="10"/>
          <ac:picMkLst>
            <pc:docMk/>
            <pc:sldMk cId="2078661492" sldId="265"/>
            <ac:picMk id="10" creationId="{5C5D5B26-2866-48EA-B2C2-CD34C6D05BA0}"/>
          </ac:picMkLst>
        </pc:picChg>
        <pc:cxnChg chg="add del">
          <ac:chgData name="Weerden, Nienke van" userId="10033FFF935E1102@LIVE.COM" providerId="AD" clId="Web-{552F6F7F-9EF4-4ECD-9D45-8832D540BF20}" dt="2018-03-04T22:16:23.528" v="9"/>
          <ac:cxnSpMkLst>
            <pc:docMk/>
            <pc:sldMk cId="2078661492" sldId="265"/>
            <ac:cxnSpMk id="13" creationId="{BCD0BBC1-A7D4-445D-98AC-95A6A45D8EBB}"/>
          </ac:cxnSpMkLst>
        </pc:cxnChg>
      </pc:sldChg>
    </pc:docChg>
  </pc:docChgLst>
  <pc:docChgLst>
    <pc:chgData name="Weerden, Nienke van" userId="10033FFF935E1102@LIVE.COM" providerId="AD" clId="Web-{65B18FFF-5714-4599-ADC2-B5ADDE0E31F6}"/>
    <pc:docChg chg="addSld delSld modSld sldOrd">
      <pc:chgData name="Weerden, Nienke van" userId="10033FFF935E1102@LIVE.COM" providerId="AD" clId="Web-{65B18FFF-5714-4599-ADC2-B5ADDE0E31F6}" dt="2018-03-04T21:36:32.729" v="523"/>
      <pc:docMkLst>
        <pc:docMk/>
      </pc:docMkLst>
      <pc:sldChg chg="modSp">
        <pc:chgData name="Weerden, Nienke van" userId="10033FFF935E1102@LIVE.COM" providerId="AD" clId="Web-{65B18FFF-5714-4599-ADC2-B5ADDE0E31F6}" dt="2018-03-04T20:41:50.906" v="18"/>
        <pc:sldMkLst>
          <pc:docMk/>
          <pc:sldMk cId="3351439039" sldId="256"/>
        </pc:sldMkLst>
        <pc:spChg chg="mod">
          <ac:chgData name="Weerden, Nienke van" userId="10033FFF935E1102@LIVE.COM" providerId="AD" clId="Web-{65B18FFF-5714-4599-ADC2-B5ADDE0E31F6}" dt="2018-03-04T20:41:32.858" v="2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Weerden, Nienke van" userId="10033FFF935E1102@LIVE.COM" providerId="AD" clId="Web-{65B18FFF-5714-4599-ADC2-B5ADDE0E31F6}" dt="2018-03-04T20:41:50.906" v="18"/>
          <ac:spMkLst>
            <pc:docMk/>
            <pc:sldMk cId="3351439039" sldId="256"/>
            <ac:spMk id="3" creationId="{00000000-0000-0000-0000-000000000000}"/>
          </ac:spMkLst>
        </pc:spChg>
      </pc:sldChg>
      <pc:sldChg chg="modSp">
        <pc:chgData name="Weerden, Nienke van" userId="10033FFF935E1102@LIVE.COM" providerId="AD" clId="Web-{65B18FFF-5714-4599-ADC2-B5ADDE0E31F6}" dt="2018-03-04T20:53:47.347" v="419"/>
        <pc:sldMkLst>
          <pc:docMk/>
          <pc:sldMk cId="4163563940" sldId="257"/>
        </pc:sldMkLst>
        <pc:spChg chg="mod">
          <ac:chgData name="Weerden, Nienke van" userId="10033FFF935E1102@LIVE.COM" providerId="AD" clId="Web-{65B18FFF-5714-4599-ADC2-B5ADDE0E31F6}" dt="2018-03-04T20:53:47.347" v="419"/>
          <ac:spMkLst>
            <pc:docMk/>
            <pc:sldMk cId="4163563940" sldId="257"/>
            <ac:spMk id="3" creationId="{00000000-0000-0000-0000-000000000000}"/>
          </ac:spMkLst>
        </pc:spChg>
      </pc:sldChg>
      <pc:sldChg chg="delSp modSp ord">
        <pc:chgData name="Weerden, Nienke van" userId="10033FFF935E1102@LIVE.COM" providerId="AD" clId="Web-{65B18FFF-5714-4599-ADC2-B5ADDE0E31F6}" dt="2018-03-04T21:36:31.011" v="521"/>
        <pc:sldMkLst>
          <pc:docMk/>
          <pc:sldMk cId="2925752961" sldId="259"/>
        </pc:sldMkLst>
        <pc:spChg chg="mod">
          <ac:chgData name="Weerden, Nienke van" userId="10033FFF935E1102@LIVE.COM" providerId="AD" clId="Web-{65B18FFF-5714-4599-ADC2-B5ADDE0E31F6}" dt="2018-03-04T21:36:31.011" v="521"/>
          <ac:spMkLst>
            <pc:docMk/>
            <pc:sldMk cId="2925752961" sldId="259"/>
            <ac:spMk id="2" creationId="{00000000-0000-0000-0000-000000000000}"/>
          </ac:spMkLst>
        </pc:spChg>
        <pc:spChg chg="del mod">
          <ac:chgData name="Weerden, Nienke van" userId="10033FFF935E1102@LIVE.COM" providerId="AD" clId="Web-{65B18FFF-5714-4599-ADC2-B5ADDE0E31F6}" dt="2018-03-04T20:58:42.555" v="432"/>
          <ac:spMkLst>
            <pc:docMk/>
            <pc:sldMk cId="2925752961" sldId="259"/>
            <ac:spMk id="4" creationId="{00000000-0000-0000-0000-000000000000}"/>
          </ac:spMkLst>
        </pc:spChg>
      </pc:sldChg>
      <pc:sldChg chg="modSp add del ord">
        <pc:chgData name="Weerden, Nienke van" userId="10033FFF935E1102@LIVE.COM" providerId="AD" clId="Web-{65B18FFF-5714-4599-ADC2-B5ADDE0E31F6}" dt="2018-03-04T20:54:14.972" v="429"/>
        <pc:sldMkLst>
          <pc:docMk/>
          <pc:sldMk cId="1130644086" sldId="260"/>
        </pc:sldMkLst>
        <pc:spChg chg="mod">
          <ac:chgData name="Weerden, Nienke van" userId="10033FFF935E1102@LIVE.COM" providerId="AD" clId="Web-{65B18FFF-5714-4599-ADC2-B5ADDE0E31F6}" dt="2018-03-04T20:54:14.972" v="429"/>
          <ac:spMkLst>
            <pc:docMk/>
            <pc:sldMk cId="1130644086" sldId="260"/>
            <ac:spMk id="3" creationId="{00000000-0000-0000-0000-000000000000}"/>
          </ac:spMkLst>
        </pc:spChg>
      </pc:sldChg>
      <pc:sldChg chg="modSp new ord">
        <pc:chgData name="Weerden, Nienke van" userId="10033FFF935E1102@LIVE.COM" providerId="AD" clId="Web-{65B18FFF-5714-4599-ADC2-B5ADDE0E31F6}" dt="2018-03-04T21:34:47.580" v="510"/>
        <pc:sldMkLst>
          <pc:docMk/>
          <pc:sldMk cId="1311700545" sldId="262"/>
        </pc:sldMkLst>
        <pc:spChg chg="mod">
          <ac:chgData name="Weerden, Nienke van" userId="10033FFF935E1102@LIVE.COM" providerId="AD" clId="Web-{65B18FFF-5714-4599-ADC2-B5ADDE0E31F6}" dt="2018-03-04T20:43:52.950" v="88"/>
          <ac:spMkLst>
            <pc:docMk/>
            <pc:sldMk cId="1311700545" sldId="262"/>
            <ac:spMk id="2" creationId="{8100E768-D5D0-4CFC-BB09-642299630CBE}"/>
          </ac:spMkLst>
        </pc:spChg>
        <pc:spChg chg="mod">
          <ac:chgData name="Weerden, Nienke van" userId="10033FFF935E1102@LIVE.COM" providerId="AD" clId="Web-{65B18FFF-5714-4599-ADC2-B5ADDE0E31F6}" dt="2018-03-04T21:34:47.580" v="510"/>
          <ac:spMkLst>
            <pc:docMk/>
            <pc:sldMk cId="1311700545" sldId="262"/>
            <ac:spMk id="3" creationId="{1363DC56-CFB8-456E-9528-0DB4E3162D25}"/>
          </ac:spMkLst>
        </pc:spChg>
      </pc:sldChg>
      <pc:sldChg chg="del">
        <pc:chgData name="Weerden, Nienke van" userId="10033FFF935E1102@LIVE.COM" providerId="AD" clId="Web-{65B18FFF-5714-4599-ADC2-B5ADDE0E31F6}" dt="2018-03-04T20:43:22.071" v="79"/>
        <pc:sldMkLst>
          <pc:docMk/>
          <pc:sldMk cId="3082756170" sldId="262"/>
        </pc:sldMkLst>
      </pc:sldChg>
      <pc:sldChg chg="addSp modSp new mod setBg setClrOvrMap">
        <pc:chgData name="Weerden, Nienke van" userId="10033FFF935E1102@LIVE.COM" providerId="AD" clId="Web-{65B18FFF-5714-4599-ADC2-B5ADDE0E31F6}" dt="2018-03-04T21:34:17.625" v="505"/>
        <pc:sldMkLst>
          <pc:docMk/>
          <pc:sldMk cId="3489735757" sldId="263"/>
        </pc:sldMkLst>
        <pc:spChg chg="mod">
          <ac:chgData name="Weerden, Nienke van" userId="10033FFF935E1102@LIVE.COM" providerId="AD" clId="Web-{65B18FFF-5714-4599-ADC2-B5ADDE0E31F6}" dt="2018-03-04T21:33:55.138" v="490"/>
          <ac:spMkLst>
            <pc:docMk/>
            <pc:sldMk cId="3489735757" sldId="263"/>
            <ac:spMk id="2" creationId="{92828BEC-A868-4F05-A3E3-8665DE32279E}"/>
          </ac:spMkLst>
        </pc:spChg>
        <pc:spChg chg="mod">
          <ac:chgData name="Weerden, Nienke van" userId="10033FFF935E1102@LIVE.COM" providerId="AD" clId="Web-{65B18FFF-5714-4599-ADC2-B5ADDE0E31F6}" dt="2018-03-04T21:34:17.625" v="505"/>
          <ac:spMkLst>
            <pc:docMk/>
            <pc:sldMk cId="3489735757" sldId="263"/>
            <ac:spMk id="3" creationId="{5DD0A581-543A-4697-9867-2B346AE8DC4E}"/>
          </ac:spMkLst>
        </pc:spChg>
        <pc:picChg chg="add mod ord">
          <ac:chgData name="Weerden, Nienke van" userId="10033FFF935E1102@LIVE.COM" providerId="AD" clId="Web-{65B18FFF-5714-4599-ADC2-B5ADDE0E31F6}" dt="2018-03-04T21:33:55.138" v="490"/>
          <ac:picMkLst>
            <pc:docMk/>
            <pc:sldMk cId="3489735757" sldId="263"/>
            <ac:picMk id="4" creationId="{E58764D8-F8DD-4159-9A95-077B2595E147}"/>
          </ac:picMkLst>
        </pc:picChg>
        <pc:cxnChg chg="add">
          <ac:chgData name="Weerden, Nienke van" userId="10033FFF935E1102@LIVE.COM" providerId="AD" clId="Web-{65B18FFF-5714-4599-ADC2-B5ADDE0E31F6}" dt="2018-03-04T21:33:55.138" v="490"/>
          <ac:cxnSpMkLst>
            <pc:docMk/>
            <pc:sldMk cId="3489735757" sldId="263"/>
            <ac:cxnSpMk id="9" creationId="{C800968E-0A99-46C4-A9B2-6A63AC66F4B0}"/>
          </ac:cxnSpMkLst>
        </pc:cxnChg>
      </pc:sldChg>
      <pc:sldChg chg="modSp new">
        <pc:chgData name="Weerden, Nienke van" userId="10033FFF935E1102@LIVE.COM" providerId="AD" clId="Web-{65B18FFF-5714-4599-ADC2-B5ADDE0E31F6}" dt="2018-03-04T21:35:38.711" v="517"/>
        <pc:sldMkLst>
          <pc:docMk/>
          <pc:sldMk cId="476432492" sldId="264"/>
        </pc:sldMkLst>
        <pc:spChg chg="mod">
          <ac:chgData name="Weerden, Nienke van" userId="10033FFF935E1102@LIVE.COM" providerId="AD" clId="Web-{65B18FFF-5714-4599-ADC2-B5ADDE0E31F6}" dt="2018-03-04T21:35:38.711" v="517"/>
          <ac:spMkLst>
            <pc:docMk/>
            <pc:sldMk cId="476432492" sldId="264"/>
            <ac:spMk id="2" creationId="{7110291C-A121-4F2C-BDBB-D3C22177F0D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F5752-F2EF-4FDE-A0D5-D24540829BAE}" type="datetimeFigureOut">
              <a:rPr lang="nl-NL" smtClean="0"/>
              <a:t>14-10-2018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70FFA-E742-4C4F-A184-DB6A43DDA8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3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Wat </a:t>
            </a:r>
            <a:r>
              <a:rPr lang="en-US" dirty="0" err="1">
                <a:cs typeface="Calibri"/>
              </a:rPr>
              <a:t>willen</a:t>
            </a:r>
            <a:r>
              <a:rPr lang="en-US" dirty="0">
                <a:cs typeface="Calibri"/>
              </a:rPr>
              <a:t> we </a:t>
            </a:r>
            <a:r>
              <a:rPr lang="en-US" dirty="0" err="1">
                <a:cs typeface="Calibri"/>
              </a:rPr>
              <a:t>bereiken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  wat </a:t>
            </a:r>
            <a:r>
              <a:rPr lang="en-US" dirty="0" err="1">
                <a:cs typeface="Calibri"/>
              </a:rPr>
              <a:t>zijn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onze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kernwaarden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3F459-E21B-434D-B057-86CCF8F3665F}" type="slidenum">
              <a:rPr lang="nl-NL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8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2"/>
          <a:srcRect l="13414" r="10779" b="1"/>
          <a:stretch/>
        </p:blipFill>
        <p:spPr>
          <a:xfrm>
            <a:off x="20" y="10"/>
            <a:ext cx="7534636" cy="68579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74735" y="640081"/>
            <a:ext cx="3377183" cy="3708895"/>
          </a:xfrm>
          <a:noFill/>
        </p:spPr>
        <p:txBody>
          <a:bodyPr>
            <a:normAutofit/>
          </a:bodyPr>
          <a:lstStyle/>
          <a:p>
            <a:pPr algn="l"/>
            <a:r>
              <a:rPr lang="de-DE" sz="4400" dirty="0" err="1"/>
              <a:t>Zorg</a:t>
            </a:r>
            <a:r>
              <a:rPr lang="de-DE" sz="4400" dirty="0"/>
              <a:t> en </a:t>
            </a:r>
            <a:r>
              <a:rPr lang="de-DE" sz="4400" dirty="0" err="1"/>
              <a:t>Techniek</a:t>
            </a:r>
            <a:r>
              <a:rPr lang="de-DE" sz="4400" dirty="0"/>
              <a:t> </a:t>
            </a:r>
            <a:r>
              <a:rPr lang="de-DE" sz="4400" dirty="0" err="1"/>
              <a:t>dag</a:t>
            </a:r>
            <a:r>
              <a:rPr lang="de-DE" sz="4400" dirty="0"/>
              <a:t> </a:t>
            </a:r>
            <a:r>
              <a:rPr lang="de-DE" sz="4400" dirty="0" smtClean="0"/>
              <a:t>5</a:t>
            </a:r>
            <a:endParaRPr lang="de-DE" sz="44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174735" y="4571999"/>
            <a:ext cx="3377184" cy="1645921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de-DE" sz="2000" dirty="0" err="1"/>
              <a:t>Maandag</a:t>
            </a:r>
            <a:r>
              <a:rPr lang="de-DE" sz="2000" dirty="0"/>
              <a:t> </a:t>
            </a:r>
            <a:r>
              <a:rPr lang="de-DE" sz="2000" dirty="0" smtClean="0"/>
              <a:t>8 </a:t>
            </a:r>
            <a:r>
              <a:rPr lang="de-DE" sz="2000" dirty="0" err="1" smtClean="0"/>
              <a:t>oktober</a:t>
            </a:r>
            <a:r>
              <a:rPr lang="de-DE" sz="2000" dirty="0" smtClean="0"/>
              <a:t> </a:t>
            </a:r>
            <a:r>
              <a:rPr lang="de-DE" sz="200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>
              <a:buNone/>
            </a:pPr>
            <a:r>
              <a:rPr lang="nl-NL" sz="3600" dirty="0" smtClean="0">
                <a:cs typeface="Calibri"/>
              </a:rPr>
              <a:t>09.00 - 9.45</a:t>
            </a:r>
            <a:r>
              <a:rPr lang="nl-NL" sz="3600" dirty="0">
                <a:cs typeface="Calibri"/>
              </a:rPr>
              <a:t>         </a:t>
            </a:r>
            <a:r>
              <a:rPr lang="nl-NL" sz="3600" dirty="0" smtClean="0">
                <a:cs typeface="Calibri"/>
              </a:rPr>
              <a:t>	planningszaken en komende 14 weken </a:t>
            </a:r>
          </a:p>
          <a:p>
            <a:pPr marL="0">
              <a:buNone/>
            </a:pPr>
            <a:r>
              <a:rPr lang="nl-NL" sz="3600" dirty="0">
                <a:cs typeface="Calibri"/>
              </a:rPr>
              <a:t>	</a:t>
            </a:r>
            <a:r>
              <a:rPr lang="nl-NL" sz="3600" dirty="0" smtClean="0">
                <a:cs typeface="Calibri"/>
              </a:rPr>
              <a:t>	    	(prototype 1, 28 jan, marktmeesters)</a:t>
            </a:r>
          </a:p>
          <a:p>
            <a:pPr marL="0">
              <a:buNone/>
            </a:pPr>
            <a:r>
              <a:rPr lang="nl-NL" sz="3600" dirty="0" smtClean="0">
                <a:cs typeface="Calibri"/>
              </a:rPr>
              <a:t>9.45 -10.45</a:t>
            </a:r>
            <a:r>
              <a:rPr lang="nl-NL" sz="3600" dirty="0">
                <a:cs typeface="Calibri"/>
              </a:rPr>
              <a:t>   </a:t>
            </a:r>
            <a:r>
              <a:rPr lang="nl-NL" sz="3600" dirty="0" smtClean="0">
                <a:cs typeface="Calibri"/>
              </a:rPr>
              <a:t> 		feedbackgroepen</a:t>
            </a:r>
            <a:br>
              <a:rPr lang="nl-NL" sz="3600" dirty="0" smtClean="0">
                <a:cs typeface="Calibri"/>
              </a:rPr>
            </a:br>
            <a:r>
              <a:rPr lang="nl-NL" sz="3600" dirty="0" smtClean="0">
                <a:cs typeface="Calibri"/>
              </a:rPr>
              <a:t>		    	(roepen we om)</a:t>
            </a:r>
            <a:endParaRPr lang="nl-NL" sz="3600" dirty="0">
              <a:cs typeface="Calibri"/>
            </a:endParaRPr>
          </a:p>
          <a:p>
            <a:pPr marL="0">
              <a:buNone/>
            </a:pPr>
            <a:r>
              <a:rPr lang="nl-NL" sz="3600" dirty="0" smtClean="0">
                <a:cs typeface="Calibri"/>
              </a:rPr>
              <a:t>10.45             </a:t>
            </a:r>
            <a:r>
              <a:rPr lang="nl-NL" sz="3600" dirty="0">
                <a:cs typeface="Calibri"/>
              </a:rPr>
              <a:t> </a:t>
            </a:r>
            <a:r>
              <a:rPr lang="nl-NL" sz="3600" dirty="0" smtClean="0">
                <a:cs typeface="Calibri"/>
              </a:rPr>
              <a:t>		Visualisatie van probleem</a:t>
            </a:r>
          </a:p>
          <a:p>
            <a:pPr marL="0">
              <a:buNone/>
            </a:pPr>
            <a:r>
              <a:rPr lang="nl-NL" sz="3600" dirty="0" smtClean="0"/>
              <a:t> – 14.00		De rest werkt in de teams (PVA, HTI, situatie beschrijving)</a:t>
            </a:r>
            <a:endParaRPr lang="nl-NL" dirty="0"/>
          </a:p>
          <a:p>
            <a:pPr marL="0">
              <a:buNone/>
            </a:pPr>
            <a:endParaRPr lang="nl-NL" dirty="0"/>
          </a:p>
          <a:p>
            <a:pPr marL="0">
              <a:buNone/>
            </a:pPr>
            <a:r>
              <a:rPr lang="nl-NL" sz="3600" u="sng" dirty="0" smtClean="0">
                <a:cs typeface="Calibri"/>
              </a:rPr>
              <a:t>Middag</a:t>
            </a:r>
            <a:endParaRPr lang="nl-NL" sz="3600" u="sng" dirty="0">
              <a:cs typeface="Calibri"/>
            </a:endParaRPr>
          </a:p>
          <a:p>
            <a:pPr marL="0">
              <a:buNone/>
            </a:pPr>
            <a:r>
              <a:rPr lang="nl-NL" sz="3600" dirty="0" smtClean="0">
                <a:cs typeface="Calibri"/>
              </a:rPr>
              <a:t>Verpleegkunde</a:t>
            </a:r>
            <a:r>
              <a:rPr lang="nl-NL" sz="3600" dirty="0">
                <a:cs typeface="Calibri"/>
              </a:rPr>
              <a:t>: </a:t>
            </a:r>
            <a:r>
              <a:rPr lang="nl-NL" sz="3600" dirty="0" smtClean="0">
                <a:cs typeface="Calibri"/>
              </a:rPr>
              <a:t>ontwikkelingen </a:t>
            </a:r>
            <a:r>
              <a:rPr lang="nl-NL" sz="3600" dirty="0">
                <a:cs typeface="Calibri"/>
              </a:rPr>
              <a:t>in de zorg </a:t>
            </a:r>
            <a:r>
              <a:rPr lang="nl-NL" sz="3600" dirty="0" smtClean="0">
                <a:cs typeface="Calibri"/>
              </a:rPr>
              <a:t>zelfstandig, </a:t>
            </a:r>
          </a:p>
          <a:p>
            <a:pPr marL="0">
              <a:buNone/>
            </a:pPr>
            <a:r>
              <a:rPr lang="nl-NL" sz="3600" dirty="0" smtClean="0">
                <a:cs typeface="Calibri"/>
              </a:rPr>
              <a:t>Voorbereiding themabijeenkomst, zie WIKI</a:t>
            </a:r>
          </a:p>
          <a:p>
            <a:pPr marL="0">
              <a:buNone/>
            </a:pPr>
            <a:r>
              <a:rPr lang="nl-NL" sz="3600" dirty="0" smtClean="0">
                <a:cs typeface="Calibri"/>
              </a:rPr>
              <a:t>Verzorging: themabijeenkomst met Jan en Nienke</a:t>
            </a:r>
          </a:p>
          <a:p>
            <a:pPr marL="0">
              <a:buNone/>
            </a:pPr>
            <a:r>
              <a:rPr lang="nl-NL" sz="3600" dirty="0" smtClean="0">
                <a:cs typeface="Calibri"/>
              </a:rPr>
              <a:t>HT, planning voor overdracht na 10 weken</a:t>
            </a:r>
          </a:p>
          <a:p>
            <a:pPr marL="0">
              <a:buNone/>
            </a:pPr>
            <a:endParaRPr lang="nl-NL" sz="3600" dirty="0">
              <a:cs typeface="Calibri"/>
            </a:endParaRPr>
          </a:p>
          <a:p>
            <a:pPr marL="0" indent="0">
              <a:buNone/>
            </a:pPr>
            <a:endParaRPr lang="nl-NL" sz="3600" dirty="0">
              <a:cs typeface="Calibri"/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35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4">
            <a:extLst>
              <a:ext uri="{FF2B5EF4-FFF2-40B4-BE49-F238E27FC236}">
                <a16:creationId xmlns="" xmlns:a16="http://schemas.microsoft.com/office/drawing/2014/main" id="{92969C63-12C8-4852-9529-5DF1C465A4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400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  <p:sp>
        <p:nvSpPr>
          <p:cNvPr id="2" name="Titel 1">
            <a:extLst>
              <a:ext uri="{FF2B5EF4-FFF2-40B4-BE49-F238E27FC236}">
                <a16:creationId xmlns="" xmlns:a16="http://schemas.microsoft.com/office/drawing/2014/main" id="{E5A7E3B8-3895-4E5C-A6CB-0E65252D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Hulpvragen om visie te formuleren: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9A4EFAAE-86AF-4B43-86F9-70B195B52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651466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Wat </a:t>
            </a:r>
            <a:r>
              <a:rPr lang="nl-NL" dirty="0"/>
              <a:t>willen we bereiken?</a:t>
            </a:r>
          </a:p>
          <a:p>
            <a:pPr lvl="0"/>
            <a:r>
              <a:rPr lang="nl-NL" dirty="0"/>
              <a:t>Wat zijn onze kernwaarden?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18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Visualisatie op het probleem (collegezaal)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11.00-11.30              groep 1 </a:t>
            </a:r>
            <a:r>
              <a:rPr lang="nl-NL" dirty="0" err="1" smtClean="0"/>
              <a:t>tm</a:t>
            </a:r>
            <a:r>
              <a:rPr lang="nl-NL" dirty="0" smtClean="0"/>
              <a:t> 6</a:t>
            </a:r>
          </a:p>
          <a:p>
            <a:r>
              <a:rPr lang="nl-NL" dirty="0" smtClean="0"/>
              <a:t>11.30-12.00              groep 7 </a:t>
            </a:r>
            <a:r>
              <a:rPr lang="nl-NL" dirty="0" err="1" smtClean="0"/>
              <a:t>tm</a:t>
            </a:r>
            <a:r>
              <a:rPr lang="nl-NL" dirty="0" smtClean="0"/>
              <a:t> 13</a:t>
            </a:r>
          </a:p>
          <a:p>
            <a:r>
              <a:rPr lang="nl-NL" dirty="0" smtClean="0"/>
              <a:t>12.00- 12.30             groep 14 </a:t>
            </a:r>
            <a:r>
              <a:rPr lang="nl-NL" dirty="0" err="1" smtClean="0"/>
              <a:t>tm</a:t>
            </a:r>
            <a:r>
              <a:rPr lang="nl-NL" dirty="0" smtClean="0"/>
              <a:t> 20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510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Inschrijven gastlessen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586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 Hoe? Op papieren groene tafeltje</a:t>
            </a:r>
          </a:p>
          <a:p>
            <a:endParaRPr lang="nl-NL" dirty="0"/>
          </a:p>
          <a:p>
            <a:r>
              <a:rPr lang="nl-NL" dirty="0" smtClean="0"/>
              <a:t>15 oktober Nynke Hoogland Buurtzorg Hoe werkt buurtzorg </a:t>
            </a:r>
            <a:r>
              <a:rPr lang="nl-NL" dirty="0" smtClean="0">
                <a:solidFill>
                  <a:srgbClr val="FF0000"/>
                </a:solidFill>
              </a:rPr>
              <a:t>12.30-14</a:t>
            </a:r>
          </a:p>
          <a:p>
            <a:r>
              <a:rPr lang="nl-NL" dirty="0" smtClean="0"/>
              <a:t>22 oktober  Organisatie van de zorg    Schaalvergroting  </a:t>
            </a:r>
            <a:r>
              <a:rPr lang="nl-NL" dirty="0" smtClean="0">
                <a:solidFill>
                  <a:srgbClr val="FF0000"/>
                </a:solidFill>
              </a:rPr>
              <a:t>12.30-13.30</a:t>
            </a:r>
          </a:p>
          <a:p>
            <a:r>
              <a:rPr lang="nl-NL" dirty="0" smtClean="0"/>
              <a:t>29 oktober Mieke Koot van generatie thuis De oudere van nu  </a:t>
            </a:r>
            <a:r>
              <a:rPr lang="nl-NL" dirty="0" smtClean="0">
                <a:solidFill>
                  <a:srgbClr val="FF0000"/>
                </a:solidFill>
              </a:rPr>
              <a:t>dagdeel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kan één afgevaardigde per team naar toe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666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voor vandaag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Maandag 15 oktober moet je de film kunnen tonen</a:t>
            </a:r>
          </a:p>
          <a:p>
            <a:endParaRPr lang="nl-NL" dirty="0"/>
          </a:p>
          <a:p>
            <a:r>
              <a:rPr lang="nl-NL" dirty="0" smtClean="0"/>
              <a:t>Schrijf de zorgsituatiebeschrijving uit: </a:t>
            </a:r>
          </a:p>
          <a:p>
            <a:r>
              <a:rPr lang="nl-NL" dirty="0" smtClean="0"/>
              <a:t>                     Hoe is deze voor de cliënt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Hoe is deze voor de zorgverleners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Wat is de wenselijke situatie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Visie op zorg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Beschrijf jullie gezamenlijke visie op zorg en techniek 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86124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6" title="intersecting circles">
            <a:extLst>
              <a:ext uri="{FF2B5EF4-FFF2-40B4-BE49-F238E27FC236}">
                <a16:creationId xmlns:a16="http://schemas.microsoft.com/office/drawing/2014/main" xmlns="" id="{D2C4BFA1-2075-4901-9E24-E41D1FDD51F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8" name="Oval 5">
              <a:extLst>
                <a:ext uri="{FF2B5EF4-FFF2-40B4-BE49-F238E27FC236}">
                  <a16:creationId xmlns:a16="http://schemas.microsoft.com/office/drawing/2014/main" xmlns="" id="{985A7375-E3AF-4F5C-85AE-17E8832952C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6" name="Oval 18">
              <a:extLst>
                <a:ext uri="{FF2B5EF4-FFF2-40B4-BE49-F238E27FC236}">
                  <a16:creationId xmlns:a16="http://schemas.microsoft.com/office/drawing/2014/main" xmlns="" id="{F0307F65-8304-4FA8-A841-D4D7625411BE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0" name="Oval 5">
              <a:extLst>
                <a:ext uri="{FF2B5EF4-FFF2-40B4-BE49-F238E27FC236}">
                  <a16:creationId xmlns:a16="http://schemas.microsoft.com/office/drawing/2014/main" xmlns="" id="{C8B8394C-136F-4E05-A002-D93A5E79CD50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24" name="Rectangle 21" title="ribbon">
            <a:extLst>
              <a:ext uri="{FF2B5EF4-FFF2-40B4-BE49-F238E27FC236}">
                <a16:creationId xmlns:a16="http://schemas.microsoft.com/office/drawing/2014/main" xmlns="" id="{053FB2EE-284F-4C87-AB3D-BBF87A9FAB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7110291C-A121-4F2C-BDBB-D3C22177F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 err="1">
                <a:solidFill>
                  <a:schemeClr val="bg2"/>
                </a:solidFill>
              </a:rPr>
              <a:t>Opzet</a:t>
            </a:r>
            <a:r>
              <a:rPr lang="en-US" sz="4000" dirty="0">
                <a:solidFill>
                  <a:schemeClr val="bg2"/>
                </a:solidFill>
              </a:rPr>
              <a:t> </a:t>
            </a:r>
            <a:r>
              <a:rPr lang="en-US" sz="4000" dirty="0" smtClean="0">
                <a:solidFill>
                  <a:schemeClr val="bg2"/>
                </a:solidFill>
              </a:rPr>
              <a:t>14 </a:t>
            </a:r>
            <a:r>
              <a:rPr lang="en-US" sz="4000" dirty="0" err="1" smtClean="0">
                <a:solidFill>
                  <a:schemeClr val="bg2"/>
                </a:solidFill>
              </a:rPr>
              <a:t>weken</a:t>
            </a:r>
            <a:endParaRPr lang="en-US" sz="4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432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156</Words>
  <Application>Microsoft Office PowerPoint</Application>
  <PresentationFormat>Breedbeeld</PresentationFormat>
  <Paragraphs>44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Zorg en Techniek dag 5</vt:lpstr>
      <vt:lpstr>Planning</vt:lpstr>
      <vt:lpstr>Hulpvragen om visie te formuleren:</vt:lpstr>
      <vt:lpstr>Visualisatie op het probleem (collegezaal)</vt:lpstr>
      <vt:lpstr>Inschrijven gastlessen</vt:lpstr>
      <vt:lpstr>Opdracht voor vandaag </vt:lpstr>
      <vt:lpstr>Opzet 14 weken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 en techniek dag 3</dc:title>
  <cp:lastModifiedBy>Weerden, Nienke van</cp:lastModifiedBy>
  <cp:revision>72</cp:revision>
  <dcterms:modified xsi:type="dcterms:W3CDTF">2018-10-14T19:27:05Z</dcterms:modified>
</cp:coreProperties>
</file>